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_medium" ContentType="image/jpeg"/>
  <Default Extension="png" ContentType="image/png"/>
  <Default Extension="png_medium" ContentType="image/png"/>
  <Default Extension="png_small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50" autoAdjust="0"/>
    <p:restoredTop sz="94660"/>
  </p:normalViewPr>
  <p:slideViewPr>
    <p:cSldViewPr snapToGrid="0">
      <p:cViewPr>
        <p:scale>
          <a:sx n="100" d="100"/>
          <a:sy n="100" d="100"/>
        </p:scale>
        <p:origin x="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gif>
</file>

<file path=ppt/media/image3.gif>
</file>

<file path=ppt/media/image4.gif>
</file>

<file path=ppt/media/image5.png_small>
</file>

<file path=ppt/media/image6.png_medium>
</file>

<file path=ppt/media/image7.jpg_medium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3BAED-D47A-4ED8-B38F-D27A2C440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12AAF6-01DD-4322-9B29-9E8380CE0E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873DBD-7FA7-48E8-80AB-B953B22AA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ED476-8489-48B6-A37F-E1054B1A6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3FBCC-D8E0-4FC9-B1CC-39ECBAA74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78768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CAB72-2C33-4000-888D-40D3E5975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1D10DE-13B0-4D9D-9D60-2DBDD4FED4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A2E79-D84F-4349-9524-21D612EC7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F2ECB7-9106-4688-A8CA-9AA316FED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A3D95-821C-4407-BA35-0950D491C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059878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8BAAE0-B1CE-4FBA-A4B0-A337EA9179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E93D3-D48F-4563-BA30-0071CFE24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E6638-8C6A-4FFC-9EE3-630D91BD2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4A476-7553-4650-ADD0-A557187CB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FE2D7-FBB8-41A2-BF7E-03294F412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2848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70F0E-EFDF-4B36-8EBF-4353539B4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E7AEE-7A7F-412A-A3D9-1809E4C93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561C0-763F-4CFE-88A6-608ABE5F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68A5F-8996-481C-895C-E6FDF6316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2ECE1-AED7-4CA6-B807-75060D027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93888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DC248-7F70-44FF-9E41-EED3D8716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9A936-E826-4A45-A6C3-CCA95C1B0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C3C58-91A6-4466-BCEF-784C41D4A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23E65-FA1B-4EE0-8AFD-1349ED01E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C5781-E605-44DC-878F-DD91A2157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47697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894AB-7F85-49A4-81F6-F255764A1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0ED99-650D-48F7-9EEB-5F6AE3CFC3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27900F-D09B-4BAF-BC28-61CE16B50D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4D56D8-D667-4A8D-8A8E-E2ED49775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E6D9B0-8283-4F8A-B9D2-9ECE26F33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F2AA5-9BD9-44A1-B7E0-D36E42BAD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6619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3BB88-DEB1-44BA-AF53-96F04C0DC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723138-F9D9-4758-8B60-828A1809A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F2290E-7886-454A-945E-9FBEB8B8D4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CF30AE-8D3A-465E-A778-F810F5FEA7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4EA118-49BE-4B98-9ED5-CAFF311264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EE77AF-8AFF-40FE-B7AC-F37D76644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E06937-FAE2-47E0-A144-3D4A1D204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8F283A-7134-404F-8143-7FB28933E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46215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2A8D2-0B12-4438-92C3-98A52E623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A9F496-E8AB-4232-98F0-4B2F88280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EEA8E3-649A-4356-A879-951A0B6A5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20382-1BBA-4E7D-A7CC-80D4CF081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77683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EE7C06-68A9-4F13-95C2-AFE4EF078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9A8261-604B-47CC-9508-E88619364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A36C71-8D91-441A-A906-184C0AA48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66845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141F1-9E34-4F20-8446-EF3725DA3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CEE86-F014-4AE0-856A-CBF743E05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3C1CB-E241-4CCD-AB4E-F2D95C355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06E367-8C13-4FAE-B227-D728FCB59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8B57C-EBE8-4EF3-BDF7-35709CEE9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07980-1AAA-4B5B-A70C-3D553F701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760794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F942-A692-450C-89BD-B8DDC0C12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08BAAD-AD25-449A-949D-46B4DB8B92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69A453-9CE1-4573-B380-068887D167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1DDC35-6E90-49A4-9BA4-C663A4BBF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C164E2-202A-416E-8573-0FA78931C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6EA8F-3186-4FA7-9604-1B7132A0D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71289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4DF394-C108-46D4-9F96-DB62EF51D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D1E470-ABA5-46E5-B846-1FD3B3E05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DB244-F872-47AD-A55A-30ABD49B4F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FD374-560D-4FCE-B11E-6D99060E175F}" type="datetimeFigureOut">
              <a:rPr lang="es-MX" smtClean="0"/>
              <a:t>22/02/2021</a:t>
            </a:fld>
            <a:endParaRPr lang="es-MX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F3FF1-1B3C-44A6-B5DC-2ACB6101D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56E1A-6555-4022-B024-46F878A63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182BF-0DBB-4B35-9C45-80F80CACCC82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25417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_smal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_medium"/><Relationship Id="rId4" Type="http://schemas.openxmlformats.org/officeDocument/2006/relationships/image" Target="../media/image6.png_medium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92F7C-0CC3-4C74-9B87-0144E4774A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xT, xTa, and nxTa</a:t>
            </a:r>
            <a:endParaRPr lang="es-MX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4AE01E-F891-49E1-80F3-F8332CC571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Big Data Cup submission (so far)</a:t>
            </a:r>
          </a:p>
          <a:p>
            <a:r>
              <a:rPr lang="en-US" dirty="0"/>
              <a:t>Adrian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362682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D0186-CBFB-4E0D-BC1F-8457939D9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xT is the same model from Karun Singh adapted for hockey</a:t>
            </a:r>
            <a:endParaRPr lang="es-MX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780F23-7174-4EF9-A0D9-B3430D7BC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96" b="23795"/>
          <a:stretch/>
        </p:blipFill>
        <p:spPr>
          <a:xfrm>
            <a:off x="838200" y="2841768"/>
            <a:ext cx="4733657" cy="251879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D3F4B-8F4F-4268-BC8F-B1B963C904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9" r="13356"/>
          <a:stretch/>
        </p:blipFill>
        <p:spPr>
          <a:xfrm>
            <a:off x="5746458" y="2581711"/>
            <a:ext cx="5607341" cy="302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170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5543C-4D06-4740-944F-754A9E023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xTa is the same model, but this time we account for time remaining (in bins of 5 min)</a:t>
            </a:r>
            <a:endParaRPr lang="es-MX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8E709A-BE93-48DD-83CE-874615621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59180"/>
            <a:ext cx="6527007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2BF09D-5705-40C8-931B-29BFEF571E6A}"/>
              </a:ext>
            </a:extLst>
          </p:cNvPr>
          <p:cNvSpPr txBox="1"/>
          <p:nvPr/>
        </p:nvSpPr>
        <p:spPr>
          <a:xfrm>
            <a:off x="7038363" y="2063692"/>
            <a:ext cx="465589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a xG model to estimate score probability matrices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variables are: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Euclidean distance from the goal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X cells as dummy variables and as continuous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Y cells as dummy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training the xT model, we split by the 4 time bins, creating 4 subsamples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This is why sample size is a critical factor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We use the corresponding xG matrix for each subsample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45200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66048-3DCF-42D7-9269-352BAC59F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nxTa is xTa but accounting for the probability of a turnover</a:t>
            </a:r>
            <a:endParaRPr lang="es-MX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F894D01-A4B5-4DDC-AB60-9575D2EA71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8" t="3888" r="14865" b="5967"/>
          <a:stretch/>
        </p:blipFill>
        <p:spPr>
          <a:xfrm>
            <a:off x="710967" y="3811669"/>
            <a:ext cx="4825068" cy="240764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26ED2F-87B8-45A7-B123-E3EA7A812161}"/>
              </a:ext>
            </a:extLst>
          </p:cNvPr>
          <p:cNvSpPr txBox="1"/>
          <p:nvPr/>
        </p:nvSpPr>
        <p:spPr>
          <a:xfrm>
            <a:off x="842045" y="1693753"/>
            <a:ext cx="75920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estimate probability of turning the puck over from every cell to every other cell in the grid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Estimate the xTa that the opposing would have by receiving the puck on every possible turnover cell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obtain expected opposing xTa (</a:t>
            </a:r>
            <a:r>
              <a:rPr lang="en-US" dirty="0" err="1"/>
              <a:t>oxTa</a:t>
            </a:r>
            <a:r>
              <a:rPr lang="en-US" dirty="0"/>
              <a:t>) by getting a weighted average of all possible opposing xTa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get de difference </a:t>
            </a:r>
            <a:endParaRPr lang="es-MX" dirty="0"/>
          </a:p>
        </p:txBody>
      </p:sp>
      <p:sp>
        <p:nvSpPr>
          <p:cNvPr id="12" name="AutoShape 2" descr="Imagen">
            <a:extLst>
              <a:ext uri="{FF2B5EF4-FFF2-40B4-BE49-F238E27FC236}">
                <a16:creationId xmlns:a16="http://schemas.microsoft.com/office/drawing/2014/main" id="{71EEDC1C-2210-4ACE-A70B-E352EBD162B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CA009E3-0B5E-4289-8289-FAA510FF2D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39" t="26691" r="8646" b="3161"/>
          <a:stretch/>
        </p:blipFill>
        <p:spPr>
          <a:xfrm>
            <a:off x="8815782" y="2051379"/>
            <a:ext cx="3073866" cy="214778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8DD28B4-B9E0-4F4A-A9B1-073B8FCEC5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40" t="31956" r="15729" b="7409"/>
          <a:stretch/>
        </p:blipFill>
        <p:spPr>
          <a:xfrm>
            <a:off x="8770623" y="4315009"/>
            <a:ext cx="3119025" cy="206201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C810FA4-461B-441C-8FB8-E354701CD3A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65" t="31731" r="27540" b="4176"/>
          <a:stretch/>
        </p:blipFill>
        <p:spPr>
          <a:xfrm>
            <a:off x="5650559" y="4315009"/>
            <a:ext cx="3165223" cy="213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670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1A41C-457E-4D33-ABD4-D5C93244D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There’s a high level of correlation between the three metrics</a:t>
            </a:r>
            <a:endParaRPr lang="es-MX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ED4E10-06B2-439E-BD4F-9095760B41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071451"/>
            <a:ext cx="4172532" cy="12574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E736FF-0C79-4DB0-96EF-EAD757D8295B}"/>
              </a:ext>
            </a:extLst>
          </p:cNvPr>
          <p:cNvSpPr txBox="1"/>
          <p:nvPr/>
        </p:nvSpPr>
        <p:spPr>
          <a:xfrm>
            <a:off x="838200" y="1672204"/>
            <a:ext cx="417253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By accounting for turnovers we can penalize players for loosing the puck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look at the xT lost in each turnover now that probability of turnover is correctly assessed and accounted for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By accounting for time remaining, we our probabilities of score per cell are more reliable and evenly distributed </a:t>
            </a:r>
            <a:endParaRPr lang="es-MX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D9F6EB-07B9-461B-9E49-09D17F7DBD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7737" y="1027907"/>
            <a:ext cx="3225312" cy="32253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CC9D07-E3F3-4B53-83A9-27F8977699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6220" y="3710730"/>
            <a:ext cx="3000252" cy="300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080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243</Words>
  <Application>Microsoft Office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xT, xTa, and nxTa</vt:lpstr>
      <vt:lpstr>xT is the same model from Karun Singh adapted for hockey</vt:lpstr>
      <vt:lpstr>xTa is the same model, but this time we account for time remaining (in bins of 5 min)</vt:lpstr>
      <vt:lpstr>nxTa is xTa but accounting for the probability of a turnover</vt:lpstr>
      <vt:lpstr>There’s a high level of correlation between the three metrics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xT, xTa, and nxTa</dc:title>
  <dc:creator>Adrian Cadena</dc:creator>
  <cp:lastModifiedBy>Adrian Cadena</cp:lastModifiedBy>
  <cp:revision>5</cp:revision>
  <dcterms:created xsi:type="dcterms:W3CDTF">2021-02-23T01:39:43Z</dcterms:created>
  <dcterms:modified xsi:type="dcterms:W3CDTF">2021-02-23T06:39:16Z</dcterms:modified>
</cp:coreProperties>
</file>

<file path=docProps/thumbnail.jpeg>
</file>